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F884-2FED-4767-B751-6F55270E92F2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A1A14-784C-4A9F-BC46-6B0926952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3764" y="224304"/>
            <a:ext cx="895081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SOP for Lasers in Dr. Jiang’s and Dr. Lin’s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Nanophotonics Center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not Open the door, Please Knock first!!!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IV Lasers in USE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53484"/>
            <a:ext cx="7543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 and safety measure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Un-authorized people not allowed in the room during laser operation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Door will be locked from inside before turning the laser 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Laser will be shut down before the door is opened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318808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Verdi-10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Turn on the chiller ON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Key Open &amp; wait until diode current reaches ~17amps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Wear protective eyewear for specific wavelength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(Required !!!)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Lock the door and not allow un-authorized people in the room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Shutter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2884" y="5372637"/>
            <a:ext cx="71657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Mira 900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Monitor output power and pulsing through controller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Optimize output power by adjusting the input optics and slit widths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pezhu</dc:creator>
  <cp:lastModifiedBy>Xiangke</cp:lastModifiedBy>
  <cp:revision>7</cp:revision>
  <dcterms:created xsi:type="dcterms:W3CDTF">2010-01-12T16:36:07Z</dcterms:created>
  <dcterms:modified xsi:type="dcterms:W3CDTF">2011-07-14T19:08:58Z</dcterms:modified>
</cp:coreProperties>
</file>